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92D99F-9A7F-4306-8185-A651D1F64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9B1FEAF-BD25-4569-A6A5-A66A1717C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3A49C8-8604-45EF-B978-D18414815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B8D25-28E1-41BF-BB75-B3627028C009}" type="datetimeFigureOut">
              <a:rPr lang="zh-CN" altLang="en-US" smtClean="0"/>
              <a:t>2020/8/6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01F24C-A743-4ACE-9401-AEB3E3335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80E647-5452-441B-BA67-E3A932C91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C9A7-5C4D-4296-88A6-603128E1B8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586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A30869-C51F-4E3C-97D1-831A90317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AE5137F-60B1-4E99-9C46-1E4BF6CC2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85966D-C478-4C5C-9E8C-476C34B5D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B8D25-28E1-41BF-BB75-B3627028C009}" type="datetimeFigureOut">
              <a:rPr lang="zh-CN" altLang="en-US" smtClean="0"/>
              <a:t>2020/8/6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7CD796-E627-47D4-BC51-8F17D8B8D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56E209-EC0F-42AF-9B6C-36330F270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C9A7-5C4D-4296-88A6-603128E1B8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63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C4A3FAD-54AF-47C7-9477-AEF1A32F5A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FB0D91F-22FC-4048-8D78-142F394DF8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8D18B6-2FD2-4B8A-92BD-45994DDFA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B8D25-28E1-41BF-BB75-B3627028C009}" type="datetimeFigureOut">
              <a:rPr lang="zh-CN" altLang="en-US" smtClean="0"/>
              <a:t>2020/8/6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3A9A60-FD3C-4C96-A66E-2EDB39B33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24E6A7-7772-4B2C-AF38-9F9194974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C9A7-5C4D-4296-88A6-603128E1B8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5440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5485FB-616E-434A-9734-EE3177E5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E79137-C4B8-4991-885B-63768F931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467052-C0AD-4FA2-91A6-950DCBA43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B8D25-28E1-41BF-BB75-B3627028C009}" type="datetimeFigureOut">
              <a:rPr lang="zh-CN" altLang="en-US" smtClean="0"/>
              <a:t>2020/8/6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A7FBCD-3C29-4A32-94BE-32D3D7CCA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960D0-287C-414F-B529-0B36ABC7F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C9A7-5C4D-4296-88A6-603128E1B8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348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A895F-1A02-4732-A0A0-239D1FB79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5AAF06-921B-4B7F-A9EA-5642647801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FA8B5D-CF74-45CB-8CC0-AE0C053CF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B8D25-28E1-41BF-BB75-B3627028C009}" type="datetimeFigureOut">
              <a:rPr lang="zh-CN" altLang="en-US" smtClean="0"/>
              <a:t>2020/8/6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BCDA73-171A-4A89-ABE8-FB8220955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D005A6-302B-42AE-A601-0C89EBF8C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C9A7-5C4D-4296-88A6-603128E1B8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1103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1324FB-42BB-4CB8-86A3-E6F444C5D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255AB5-F899-468A-A65B-E278D63729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1370BAC-AB64-4188-9B46-CCBD00156A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A875F6-27FD-463D-A041-63C97EE12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B8D25-28E1-41BF-BB75-B3627028C009}" type="datetimeFigureOut">
              <a:rPr lang="zh-CN" altLang="en-US" smtClean="0"/>
              <a:t>2020/8/6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540FAC-03A4-48D9-85EB-917846546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8F44F8-5DFF-4E4C-8830-0573DCE6B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C9A7-5C4D-4296-88A6-603128E1B8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155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659854-F075-488E-9B3F-6018A4A90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975D41-B630-4F9A-AFB9-28F4FA7A7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39AA1B-DA7D-40B4-9EF5-BF7476E26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F29F09A-A743-4257-8634-9A26D1D837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4086EA7-78DE-43CF-80C9-4A6E3283DD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EBFF4D-DA2E-44AD-A114-DB6D4FC8A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B8D25-28E1-41BF-BB75-B3627028C009}" type="datetimeFigureOut">
              <a:rPr lang="zh-CN" altLang="en-US" smtClean="0"/>
              <a:t>2020/8/6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CB86F9E-7ECD-4775-BAA4-7AC212250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D0FA22E-85AF-4E8C-8C68-36FA9A420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C9A7-5C4D-4296-88A6-603128E1B8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45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BB4F19-C164-4B0F-96C5-79C5F176E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916A08D-B474-41B6-97AF-50E8A4C87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B8D25-28E1-41BF-BB75-B3627028C009}" type="datetimeFigureOut">
              <a:rPr lang="zh-CN" altLang="en-US" smtClean="0"/>
              <a:t>2020/8/6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1ACB7C9-12FB-4AF5-9DD0-B10FD9A7C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E195A7A-A139-4E07-B66F-204A010F6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C9A7-5C4D-4296-88A6-603128E1B8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8104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F689EA8-E75D-419A-8CC0-D87D64EB2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B8D25-28E1-41BF-BB75-B3627028C009}" type="datetimeFigureOut">
              <a:rPr lang="zh-CN" altLang="en-US" smtClean="0"/>
              <a:t>2020/8/6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D0AB765-E4A4-4D80-A855-A41B68B2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A1FA68-D23E-4D9E-8D1F-91940A629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C9A7-5C4D-4296-88A6-603128E1B8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682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74606C-D4BB-4E13-A140-2A8446153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990039-C7CA-44FE-BCF5-57E8F5101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34D655-FB59-420A-8386-2ABF2BD2CB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2AA015B-3B3A-4A87-80DA-5D5A6C07E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B8D25-28E1-41BF-BB75-B3627028C009}" type="datetimeFigureOut">
              <a:rPr lang="zh-CN" altLang="en-US" smtClean="0"/>
              <a:t>2020/8/6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127B321-06FC-4768-971F-80EB39AC7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6FA919D-7762-47F7-8A38-F513E68DC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C9A7-5C4D-4296-88A6-603128E1B8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90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3F36BA-B27E-4387-8201-D6F6D50D8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F17CAF1-D9D3-4963-961B-62BA2BD5EB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6C8F17F-E6A0-42FE-B84B-87FCA66738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21BD68F-5C3E-472D-A67C-CB11F586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B8D25-28E1-41BF-BB75-B3627028C009}" type="datetimeFigureOut">
              <a:rPr lang="zh-CN" altLang="en-US" smtClean="0"/>
              <a:t>2020/8/6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674C111-E45E-4D5F-BDA9-6B6284804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13F4820-2DFB-405D-BB5D-99EEB3220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C9A7-5C4D-4296-88A6-603128E1B8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911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275A2BF-050C-4F7F-BA24-DD3751A85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35A171-9FCE-4295-B818-562FD81E6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3338B7-77C6-496B-A9F2-19121CB17D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B8D25-28E1-41BF-BB75-B3627028C009}" type="datetimeFigureOut">
              <a:rPr lang="zh-CN" altLang="en-US" smtClean="0"/>
              <a:t>2020/8/6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2DAE97-FF15-47A1-A2C4-8E4B003589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4A5C3C-11A6-4E02-8143-CA01066A3A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DC9A7-5C4D-4296-88A6-603128E1B8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89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3EAD28D-8292-49E0-968A-B1B8C2CE53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" r="85961"/>
          <a:stretch/>
        </p:blipFill>
        <p:spPr>
          <a:xfrm>
            <a:off x="531445" y="295275"/>
            <a:ext cx="1188000" cy="630928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CE24BB3-94D9-448F-8DDC-2456F07F28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4" r="68949"/>
          <a:stretch/>
        </p:blipFill>
        <p:spPr>
          <a:xfrm>
            <a:off x="1719445" y="295275"/>
            <a:ext cx="1188000" cy="63108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AFC5D5D-1118-45C7-8F89-2E6E1839F4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31" r="52692"/>
          <a:stretch/>
        </p:blipFill>
        <p:spPr>
          <a:xfrm>
            <a:off x="2907445" y="295275"/>
            <a:ext cx="1188000" cy="63108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CAA798E-DD15-4508-ABDB-C1DD68C0A4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70" r="35853"/>
          <a:stretch/>
        </p:blipFill>
        <p:spPr>
          <a:xfrm>
            <a:off x="4095445" y="295275"/>
            <a:ext cx="1188000" cy="63108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25201B1-EC89-4CCD-94F7-E925F7F126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82" r="19141"/>
          <a:stretch/>
        </p:blipFill>
        <p:spPr>
          <a:xfrm>
            <a:off x="5283445" y="295275"/>
            <a:ext cx="1188000" cy="63108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DE74711F-72BF-4EBB-9AF7-9A8AF9A23C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63" r="2560"/>
          <a:stretch/>
        </p:blipFill>
        <p:spPr>
          <a:xfrm>
            <a:off x="6471444" y="295275"/>
            <a:ext cx="1188001" cy="63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13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6A5244B-232B-461D-A968-EE039AF3768E}"/>
              </a:ext>
            </a:extLst>
          </p:cNvPr>
          <p:cNvCxnSpPr>
            <a:cxnSpLocks/>
          </p:cNvCxnSpPr>
          <p:nvPr/>
        </p:nvCxnSpPr>
        <p:spPr>
          <a:xfrm flipV="1">
            <a:off x="4154374" y="794461"/>
            <a:ext cx="6203865" cy="545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09BE313-3693-414E-8C76-D86B9A9DCE07}"/>
              </a:ext>
            </a:extLst>
          </p:cNvPr>
          <p:cNvCxnSpPr>
            <a:cxnSpLocks/>
          </p:cNvCxnSpPr>
          <p:nvPr/>
        </p:nvCxnSpPr>
        <p:spPr>
          <a:xfrm flipH="1">
            <a:off x="4149919" y="784522"/>
            <a:ext cx="14166" cy="5718881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8628382-9FD4-4D90-B48A-F6A2268FCCA3}"/>
              </a:ext>
            </a:extLst>
          </p:cNvPr>
          <p:cNvSpPr txBox="1"/>
          <p:nvPr/>
        </p:nvSpPr>
        <p:spPr>
          <a:xfrm>
            <a:off x="4518914" y="462957"/>
            <a:ext cx="336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A63B7DA-94DF-4360-A051-3CF8372D62D9}"/>
              </a:ext>
            </a:extLst>
          </p:cNvPr>
          <p:cNvSpPr txBox="1"/>
          <p:nvPr/>
        </p:nvSpPr>
        <p:spPr>
          <a:xfrm>
            <a:off x="5442314" y="462957"/>
            <a:ext cx="52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BD0ADBA-5241-4A59-B6E5-01A9E42D1758}"/>
              </a:ext>
            </a:extLst>
          </p:cNvPr>
          <p:cNvSpPr txBox="1"/>
          <p:nvPr/>
        </p:nvSpPr>
        <p:spPr>
          <a:xfrm>
            <a:off x="6557192" y="462957"/>
            <a:ext cx="52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300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DCD2EFA-BC1D-4B86-8EB9-859394980158}"/>
              </a:ext>
            </a:extLst>
          </p:cNvPr>
          <p:cNvSpPr txBox="1"/>
          <p:nvPr/>
        </p:nvSpPr>
        <p:spPr>
          <a:xfrm>
            <a:off x="7607591" y="468178"/>
            <a:ext cx="52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500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DEC111A-CA18-4622-B121-1BB1BAA67890}"/>
              </a:ext>
            </a:extLst>
          </p:cNvPr>
          <p:cNvSpPr txBox="1"/>
          <p:nvPr/>
        </p:nvSpPr>
        <p:spPr>
          <a:xfrm>
            <a:off x="8681435" y="460755"/>
            <a:ext cx="52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700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8AAC690-AA98-4F45-B268-06562EDE2095}"/>
              </a:ext>
            </a:extLst>
          </p:cNvPr>
          <p:cNvSpPr txBox="1"/>
          <p:nvPr/>
        </p:nvSpPr>
        <p:spPr>
          <a:xfrm>
            <a:off x="9772868" y="460755"/>
            <a:ext cx="52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900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65B4084-1316-4A3D-A75D-160944A19CD9}"/>
              </a:ext>
            </a:extLst>
          </p:cNvPr>
          <p:cNvSpPr txBox="1"/>
          <p:nvPr/>
        </p:nvSpPr>
        <p:spPr>
          <a:xfrm>
            <a:off x="3862703" y="1137655"/>
            <a:ext cx="336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F5C1313-8C07-4C0E-8795-9D168CF07AAB}"/>
              </a:ext>
            </a:extLst>
          </p:cNvPr>
          <p:cNvSpPr txBox="1"/>
          <p:nvPr/>
        </p:nvSpPr>
        <p:spPr>
          <a:xfrm>
            <a:off x="3705567" y="2097635"/>
            <a:ext cx="49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0.2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CF0C090-21CC-46DF-BF85-9BDA4194A70F}"/>
              </a:ext>
            </a:extLst>
          </p:cNvPr>
          <p:cNvSpPr txBox="1"/>
          <p:nvPr/>
        </p:nvSpPr>
        <p:spPr>
          <a:xfrm>
            <a:off x="3711375" y="3055971"/>
            <a:ext cx="49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4EDCC76-BBD6-43FC-A4A2-BFC2F67382EE}"/>
              </a:ext>
            </a:extLst>
          </p:cNvPr>
          <p:cNvSpPr txBox="1"/>
          <p:nvPr/>
        </p:nvSpPr>
        <p:spPr>
          <a:xfrm>
            <a:off x="3705566" y="3998934"/>
            <a:ext cx="49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C93D36C-6B1B-43FF-A705-9907B37D8EBB}"/>
              </a:ext>
            </a:extLst>
          </p:cNvPr>
          <p:cNvSpPr txBox="1"/>
          <p:nvPr/>
        </p:nvSpPr>
        <p:spPr>
          <a:xfrm>
            <a:off x="3705567" y="4941897"/>
            <a:ext cx="49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0.8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E8864D7-4770-4E32-B273-2EB0C7EB7ADF}"/>
              </a:ext>
            </a:extLst>
          </p:cNvPr>
          <p:cNvSpPr txBox="1"/>
          <p:nvPr/>
        </p:nvSpPr>
        <p:spPr>
          <a:xfrm>
            <a:off x="3705566" y="5867241"/>
            <a:ext cx="49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1.0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4CEF46E-538B-4B9C-900A-F39BFE6F4DE0}"/>
              </a:ext>
            </a:extLst>
          </p:cNvPr>
          <p:cNvSpPr txBox="1"/>
          <p:nvPr/>
        </p:nvSpPr>
        <p:spPr>
          <a:xfrm>
            <a:off x="6329204" y="192461"/>
            <a:ext cx="2105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magnetic intencity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44C2CA9-1770-413C-AD90-BE6E65A492B9}"/>
              </a:ext>
            </a:extLst>
          </p:cNvPr>
          <p:cNvSpPr txBox="1"/>
          <p:nvPr/>
        </p:nvSpPr>
        <p:spPr>
          <a:xfrm rot="16200000">
            <a:off x="2508041" y="3259655"/>
            <a:ext cx="2105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scattering intencity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EF9E6412-A552-4F45-A0B5-B6FEA71D0DA0}"/>
              </a:ext>
            </a:extLst>
          </p:cNvPr>
          <p:cNvCxnSpPr>
            <a:cxnSpLocks/>
          </p:cNvCxnSpPr>
          <p:nvPr/>
        </p:nvCxnSpPr>
        <p:spPr>
          <a:xfrm flipV="1">
            <a:off x="10529312" y="1315965"/>
            <a:ext cx="0" cy="4655994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B1745DD3-BE4E-43A1-B426-7EFD8C04FE2B}"/>
              </a:ext>
            </a:extLst>
          </p:cNvPr>
          <p:cNvSpPr txBox="1"/>
          <p:nvPr/>
        </p:nvSpPr>
        <p:spPr>
          <a:xfrm rot="5400000">
            <a:off x="9496000" y="3259655"/>
            <a:ext cx="254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magnetic field direction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E7E14D6-BF9B-4C44-BCD6-70169C36B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642" y="864661"/>
            <a:ext cx="6228355" cy="571112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1BFC28A-0B23-485D-A10D-03FD345FAC44}"/>
              </a:ext>
            </a:extLst>
          </p:cNvPr>
          <p:cNvSpPr txBox="1"/>
          <p:nvPr/>
        </p:nvSpPr>
        <p:spPr>
          <a:xfrm>
            <a:off x="140676" y="132862"/>
            <a:ext cx="32356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>
                <a:latin typeface="Times New Roman" panose="02020603050405020304" pitchFamily="18" charset="0"/>
                <a:cs typeface="Times New Roman" panose="02020603050405020304" pitchFamily="18" charset="0"/>
              </a:rPr>
              <a:t>RESULT FIGURE 1</a:t>
            </a:r>
            <a:endParaRPr lang="zh-CN" altLang="en-US" sz="2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267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133B1DD-E3EB-4573-ACBC-5D2D0EBA51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09" b="30890"/>
          <a:stretch/>
        </p:blipFill>
        <p:spPr>
          <a:xfrm>
            <a:off x="1040780" y="2366107"/>
            <a:ext cx="10110439" cy="2125785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2DA349F-82CF-4674-AD35-EC42EEA71A0D}"/>
              </a:ext>
            </a:extLst>
          </p:cNvPr>
          <p:cNvCxnSpPr>
            <a:cxnSpLocks/>
          </p:cNvCxnSpPr>
          <p:nvPr/>
        </p:nvCxnSpPr>
        <p:spPr>
          <a:xfrm>
            <a:off x="1701601" y="4607169"/>
            <a:ext cx="9543680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D9B1DE06-1C25-4C09-9E0C-42DF4DA936E4}"/>
              </a:ext>
            </a:extLst>
          </p:cNvPr>
          <p:cNvSpPr txBox="1"/>
          <p:nvPr/>
        </p:nvSpPr>
        <p:spPr>
          <a:xfrm>
            <a:off x="1806976" y="4608825"/>
            <a:ext cx="336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DC2BDF1-F319-4A09-A860-C8973F1EB915}"/>
              </a:ext>
            </a:extLst>
          </p:cNvPr>
          <p:cNvSpPr txBox="1"/>
          <p:nvPr/>
        </p:nvSpPr>
        <p:spPr>
          <a:xfrm>
            <a:off x="3479586" y="4605514"/>
            <a:ext cx="34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768434E-5A47-4C3E-8059-6CB422D2A4BD}"/>
              </a:ext>
            </a:extLst>
          </p:cNvPr>
          <p:cNvSpPr txBox="1"/>
          <p:nvPr/>
        </p:nvSpPr>
        <p:spPr>
          <a:xfrm>
            <a:off x="5156721" y="4608825"/>
            <a:ext cx="52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CD287CD-3B9F-4147-9194-6D854D23D83F}"/>
              </a:ext>
            </a:extLst>
          </p:cNvPr>
          <p:cNvSpPr txBox="1"/>
          <p:nvPr/>
        </p:nvSpPr>
        <p:spPr>
          <a:xfrm>
            <a:off x="6879066" y="4605514"/>
            <a:ext cx="52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A469962-D988-4084-955B-D948BD6F7FC9}"/>
              </a:ext>
            </a:extLst>
          </p:cNvPr>
          <p:cNvSpPr txBox="1"/>
          <p:nvPr/>
        </p:nvSpPr>
        <p:spPr>
          <a:xfrm>
            <a:off x="8601412" y="4607169"/>
            <a:ext cx="52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0909C6A-881D-43FF-A77E-0C4697D3A1EE}"/>
              </a:ext>
            </a:extLst>
          </p:cNvPr>
          <p:cNvSpPr txBox="1"/>
          <p:nvPr/>
        </p:nvSpPr>
        <p:spPr>
          <a:xfrm>
            <a:off x="10226629" y="4605514"/>
            <a:ext cx="52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F6EFD53-BA30-4601-B2A2-92FAF102A82A}"/>
              </a:ext>
            </a:extLst>
          </p:cNvPr>
          <p:cNvSpPr txBox="1"/>
          <p:nvPr/>
        </p:nvSpPr>
        <p:spPr>
          <a:xfrm>
            <a:off x="3649878" y="4835519"/>
            <a:ext cx="526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initial velocity</a:t>
            </a:r>
          </a:p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(magnetic intencity = 500, scattering intensity = 0.5)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2C67599-A9C8-45E2-B0A9-B30C77E0537A}"/>
              </a:ext>
            </a:extLst>
          </p:cNvPr>
          <p:cNvCxnSpPr>
            <a:cxnSpLocks/>
          </p:cNvCxnSpPr>
          <p:nvPr/>
        </p:nvCxnSpPr>
        <p:spPr>
          <a:xfrm flipV="1">
            <a:off x="1578708" y="2737691"/>
            <a:ext cx="0" cy="1669545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1A239B8A-7DA1-4243-A5CA-D1284B215E57}"/>
              </a:ext>
            </a:extLst>
          </p:cNvPr>
          <p:cNvSpPr txBox="1"/>
          <p:nvPr/>
        </p:nvSpPr>
        <p:spPr>
          <a:xfrm rot="16200000">
            <a:off x="467832" y="3249297"/>
            <a:ext cx="1575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magnetic field direction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5921A6E-E804-4534-91BF-FDE55A3122F7}"/>
              </a:ext>
            </a:extLst>
          </p:cNvPr>
          <p:cNvSpPr txBox="1"/>
          <p:nvPr/>
        </p:nvSpPr>
        <p:spPr>
          <a:xfrm>
            <a:off x="140676" y="132862"/>
            <a:ext cx="32356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>
                <a:latin typeface="Times New Roman" panose="02020603050405020304" pitchFamily="18" charset="0"/>
                <a:cs typeface="Times New Roman" panose="02020603050405020304" pitchFamily="18" charset="0"/>
              </a:rPr>
              <a:t>RESULT FIGURE 2</a:t>
            </a:r>
            <a:endParaRPr lang="zh-CN" altLang="en-US" sz="2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777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E79F67-21D8-4BD5-9765-2449021A8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347A21-7F81-4A38-876D-890F9B8BE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9C05F3-515A-422E-BF28-C11872EA5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421" y="1825625"/>
            <a:ext cx="8463379" cy="424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380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47</Words>
  <Application>Microsoft Office PowerPoint</Application>
  <PresentationFormat>宽屏</PresentationFormat>
  <Paragraphs>26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9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金 录嘉</dc:creator>
  <cp:lastModifiedBy>Meng Xiangxi</cp:lastModifiedBy>
  <cp:revision>29</cp:revision>
  <dcterms:created xsi:type="dcterms:W3CDTF">2020-07-28T06:26:01Z</dcterms:created>
  <dcterms:modified xsi:type="dcterms:W3CDTF">2020-08-05T16:18:49Z</dcterms:modified>
</cp:coreProperties>
</file>